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2" y="-17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168DA-46B4-4895-BA20-E00BE174C02A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A7E44-5C73-4FE4-8718-871F4A08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168DA-46B4-4895-BA20-E00BE174C02A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A7E44-5C73-4FE4-8718-871F4A08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168DA-46B4-4895-BA20-E00BE174C02A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A7E44-5C73-4FE4-8718-871F4A08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168DA-46B4-4895-BA20-E00BE174C02A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A7E44-5C73-4FE4-8718-871F4A08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168DA-46B4-4895-BA20-E00BE174C02A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A7E44-5C73-4FE4-8718-871F4A08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168DA-46B4-4895-BA20-E00BE174C02A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A7E44-5C73-4FE4-8718-871F4A08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168DA-46B4-4895-BA20-E00BE174C02A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A7E44-5C73-4FE4-8718-871F4A08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168DA-46B4-4895-BA20-E00BE174C02A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A7E44-5C73-4FE4-8718-871F4A08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168DA-46B4-4895-BA20-E00BE174C02A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A7E44-5C73-4FE4-8718-871F4A08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168DA-46B4-4895-BA20-E00BE174C02A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A7E44-5C73-4FE4-8718-871F4A08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168DA-46B4-4895-BA20-E00BE174C02A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A7E44-5C73-4FE4-8718-871F4A08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168DA-46B4-4895-BA20-E00BE174C02A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A7E44-5C73-4FE4-8718-871F4A08A81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panish book 1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762000"/>
            <a:ext cx="5537170" cy="5600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ok 2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2527620" y="-1079819"/>
            <a:ext cx="4191000" cy="83318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ok 3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2678197" y="-773196"/>
            <a:ext cx="3810000" cy="77947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ok 4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2459547" y="-783145"/>
            <a:ext cx="4191000" cy="8500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ok 5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2402127" y="-1182927"/>
            <a:ext cx="4263545" cy="8458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ok 6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2413463" y="-1118063"/>
            <a:ext cx="4150134" cy="8215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ok 7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2631360" y="-1107359"/>
            <a:ext cx="4038600" cy="80821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ok 8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2412204" y="-1116803"/>
            <a:ext cx="4343399" cy="87106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Gracias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atencion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153400" cy="4525963"/>
          </a:xfrm>
        </p:spPr>
        <p:txBody>
          <a:bodyPr/>
          <a:lstStyle/>
          <a:p>
            <a:pPr lvl="7">
              <a:buNone/>
            </a:pPr>
            <a:endParaRPr lang="en-US" dirty="0" smtClean="0"/>
          </a:p>
          <a:p>
            <a:pPr lvl="7">
              <a:buNone/>
            </a:pPr>
            <a:r>
              <a:rPr lang="en-US" sz="9600" dirty="0" smtClean="0"/>
              <a:t>  FIN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C:\Program Files\Microsoft Office\MEDIA\CAGCAT10\j033236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800600"/>
            <a:ext cx="1829714" cy="14749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On-screen Show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Gracias por su atencion!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1</cp:revision>
  <dcterms:created xsi:type="dcterms:W3CDTF">2012-02-09T22:02:02Z</dcterms:created>
  <dcterms:modified xsi:type="dcterms:W3CDTF">2012-02-09T22:02:35Z</dcterms:modified>
</cp:coreProperties>
</file>